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2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5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446E86-A354-430C-AA3A-831C8116AFD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C30AED7-AE49-489E-BF28-E208234F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snoddy.weebly.com/" TargetMode="External"/><Relationship Id="rId2" Type="http://schemas.openxmlformats.org/officeDocument/2006/relationships/hyperlink" Target="mailto:Stephanie.snoddy@cms.k12.nc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a-z.com/books/leveled-books/book/?id=18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a-z.com/books/leveled-books/book/?id=9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jJD1UDwVK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By: Stephanie </a:t>
            </a:r>
            <a:r>
              <a:rPr lang="en-US" dirty="0" err="1" smtClean="0"/>
              <a:t>Snoddy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Stephanie.snoddy@cms.k12.nc.us</a:t>
            </a:r>
            <a:endParaRPr lang="en-US" dirty="0" smtClean="0"/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http://ssnoddy.weebly.com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of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and clarification of 3 things</a:t>
            </a:r>
          </a:p>
          <a:p>
            <a:pPr lvl="1"/>
            <a:r>
              <a:rPr lang="en-US" dirty="0" smtClean="0"/>
              <a:t>Present: Where we are</a:t>
            </a:r>
          </a:p>
          <a:p>
            <a:pPr lvl="1"/>
            <a:r>
              <a:rPr lang="en-US" dirty="0" smtClean="0"/>
              <a:t>Future: Where we need to be</a:t>
            </a:r>
          </a:p>
          <a:p>
            <a:pPr lvl="1"/>
            <a:r>
              <a:rPr lang="en-US" dirty="0" smtClean="0"/>
              <a:t>Plan: What we need to do to get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We Are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Attendance: </a:t>
            </a:r>
            <a:r>
              <a:rPr lang="en-US" dirty="0" err="1" smtClean="0"/>
              <a:t>Tardies</a:t>
            </a:r>
            <a:r>
              <a:rPr lang="en-US" dirty="0" smtClean="0"/>
              <a:t> and Absences</a:t>
            </a:r>
          </a:p>
          <a:p>
            <a:r>
              <a:rPr lang="en-US" dirty="0" smtClean="0"/>
              <a:t>Literacy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Middle of Year Expectation: All letters/sounds,30 on </a:t>
            </a:r>
            <a:r>
              <a:rPr lang="en-US" dirty="0" smtClean="0"/>
              <a:t>beginning sounds (</a:t>
            </a:r>
            <a:r>
              <a:rPr lang="en-US" dirty="0" smtClean="0"/>
              <a:t>FSF), </a:t>
            </a:r>
            <a:r>
              <a:rPr lang="en-US" dirty="0" smtClean="0"/>
              <a:t>20 on </a:t>
            </a:r>
            <a:r>
              <a:rPr lang="en-US" dirty="0" smtClean="0"/>
              <a:t>stretching words (PSF), </a:t>
            </a:r>
            <a:r>
              <a:rPr lang="en-US" dirty="0" smtClean="0"/>
              <a:t>17 on </a:t>
            </a:r>
            <a:r>
              <a:rPr lang="en-US" dirty="0" smtClean="0"/>
              <a:t>blending nonsense words (NWF), 60 snap words, Level C (TRC)</a:t>
            </a:r>
          </a:p>
          <a:p>
            <a:pPr lvl="1"/>
            <a:r>
              <a:rPr lang="en-US" dirty="0">
                <a:hlinkClick r:id="rId2"/>
              </a:rPr>
              <a:t>http://www.readinga-z.com/books/leveled-books/book/?</a:t>
            </a:r>
            <a:r>
              <a:rPr lang="en-US" dirty="0" smtClean="0">
                <a:hlinkClick r:id="rId2"/>
              </a:rPr>
              <a:t>id=1824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Percentage on grade level: 16/18=88%, 12/18 = 66% green, 5/18 = 27%</a:t>
            </a:r>
          </a:p>
          <a:p>
            <a:pPr lvl="1"/>
            <a:r>
              <a:rPr lang="en-US" dirty="0" smtClean="0"/>
              <a:t>3 sentences with punctuation, spacing, snap words, sounds in words, capitalization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Math: </a:t>
            </a:r>
          </a:p>
          <a:p>
            <a:pPr lvl="1"/>
            <a:r>
              <a:rPr lang="en-US" dirty="0" smtClean="0"/>
              <a:t>Counting aloud to 100: 44%</a:t>
            </a:r>
          </a:p>
          <a:p>
            <a:pPr lvl="1"/>
            <a:r>
              <a:rPr lang="en-US" dirty="0" smtClean="0"/>
              <a:t>Counting objects to 15: 50%</a:t>
            </a:r>
          </a:p>
          <a:p>
            <a:pPr lvl="1"/>
            <a:r>
              <a:rPr lang="en-US" dirty="0" smtClean="0"/>
              <a:t>Solving </a:t>
            </a:r>
            <a:r>
              <a:rPr lang="en-US" dirty="0" smtClean="0"/>
              <a:t>simple story problems: Addition: 50%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Future: Where We Need to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Attendance: On time and present</a:t>
            </a:r>
          </a:p>
          <a:p>
            <a:r>
              <a:rPr lang="en-US" dirty="0" smtClean="0"/>
              <a:t>End of Year </a:t>
            </a:r>
            <a:r>
              <a:rPr lang="en-US" dirty="0" smtClean="0"/>
              <a:t>Literacy Expectations:</a:t>
            </a:r>
          </a:p>
          <a:p>
            <a:pPr lvl="1"/>
            <a:r>
              <a:rPr lang="en-US" dirty="0" smtClean="0"/>
              <a:t>100 snap words, 40 on </a:t>
            </a:r>
            <a:r>
              <a:rPr lang="en-US" dirty="0" smtClean="0"/>
              <a:t>stretching words (PSF), </a:t>
            </a:r>
            <a:r>
              <a:rPr lang="en-US" dirty="0" smtClean="0"/>
              <a:t>28 on </a:t>
            </a:r>
            <a:r>
              <a:rPr lang="en-US" dirty="0" smtClean="0"/>
              <a:t>blending </a:t>
            </a:r>
            <a:r>
              <a:rPr lang="en-US" dirty="0" smtClean="0"/>
              <a:t>nonsense words (NWF)</a:t>
            </a:r>
            <a:r>
              <a:rPr lang="en-US" dirty="0" smtClean="0"/>
              <a:t>, </a:t>
            </a:r>
            <a:r>
              <a:rPr lang="en-US" dirty="0" smtClean="0"/>
              <a:t>reading a level </a:t>
            </a:r>
            <a:r>
              <a:rPr lang="en-US" dirty="0" smtClean="0"/>
              <a:t>D (TRC)</a:t>
            </a:r>
          </a:p>
          <a:p>
            <a:pPr lvl="1"/>
            <a:r>
              <a:rPr lang="en-US" dirty="0">
                <a:hlinkClick r:id="rId2"/>
              </a:rPr>
              <a:t>http://www.readinga-z.com/books/leveled-books/book/?</a:t>
            </a:r>
            <a:r>
              <a:rPr lang="en-US" dirty="0" smtClean="0">
                <a:hlinkClick r:id="rId2"/>
              </a:rPr>
              <a:t>id=950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4 or more sentences with spacing, capitalization, sounds, snap words, punctuation (narrative, informative texts)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End of Year </a:t>
            </a:r>
            <a:r>
              <a:rPr lang="en-US" dirty="0" smtClean="0"/>
              <a:t>Math Expectations:</a:t>
            </a:r>
          </a:p>
          <a:p>
            <a:pPr lvl="1"/>
            <a:r>
              <a:rPr lang="en-US" dirty="0" smtClean="0"/>
              <a:t>Number sense: Counting aloud, objects, reading/writing numbers</a:t>
            </a:r>
          </a:p>
          <a:p>
            <a:pPr lvl="1"/>
            <a:r>
              <a:rPr lang="en-US" dirty="0" smtClean="0"/>
              <a:t>Solving simple addition and subtraction story problems</a:t>
            </a:r>
          </a:p>
          <a:p>
            <a:pPr lvl="1"/>
            <a:r>
              <a:rPr lang="en-US" dirty="0" smtClean="0"/>
              <a:t>Addition and subtraction fluency within 5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Plan: What We Need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school:</a:t>
            </a:r>
          </a:p>
          <a:p>
            <a:pPr lvl="1"/>
            <a:r>
              <a:rPr lang="en-US" dirty="0" smtClean="0"/>
              <a:t>Reading and Writing: Mini-lesson, Independent work</a:t>
            </a:r>
            <a:endParaRPr lang="en-US" dirty="0" smtClean="0"/>
          </a:p>
          <a:p>
            <a:pPr lvl="1"/>
            <a:r>
              <a:rPr lang="en-US" dirty="0" smtClean="0"/>
              <a:t>Small group instruction from Ms. </a:t>
            </a:r>
            <a:r>
              <a:rPr lang="en-US" dirty="0" err="1" smtClean="0"/>
              <a:t>Snoddy</a:t>
            </a:r>
            <a:r>
              <a:rPr lang="en-US" dirty="0" smtClean="0"/>
              <a:t> daily</a:t>
            </a:r>
          </a:p>
          <a:p>
            <a:pPr lvl="2"/>
            <a:r>
              <a:rPr lang="en-US" dirty="0" smtClean="0"/>
              <a:t>Guided Reading</a:t>
            </a:r>
          </a:p>
          <a:p>
            <a:pPr lvl="2"/>
            <a:r>
              <a:rPr lang="en-US" dirty="0" smtClean="0"/>
              <a:t>Strategy groups: Blending, word families, making words, stretching</a:t>
            </a:r>
          </a:p>
          <a:p>
            <a:pPr lvl="1"/>
            <a:r>
              <a:rPr lang="en-US" dirty="0" smtClean="0"/>
              <a:t>Small group from </a:t>
            </a:r>
            <a:r>
              <a:rPr lang="en-US" dirty="0" smtClean="0"/>
              <a:t>Tutors </a:t>
            </a:r>
            <a:r>
              <a:rPr lang="en-US" dirty="0" smtClean="0"/>
              <a:t>on Thursdays and Fridays</a:t>
            </a:r>
          </a:p>
          <a:p>
            <a:pPr lvl="1"/>
            <a:r>
              <a:rPr lang="en-US" dirty="0" smtClean="0"/>
              <a:t>Small group </a:t>
            </a:r>
            <a:r>
              <a:rPr lang="en-US" dirty="0" smtClean="0"/>
              <a:t>pull-out on </a:t>
            </a:r>
            <a:r>
              <a:rPr lang="en-US" dirty="0" smtClean="0"/>
              <a:t>Wednesday </a:t>
            </a:r>
            <a:r>
              <a:rPr lang="en-US" dirty="0" smtClean="0"/>
              <a:t>for snap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Small group </a:t>
            </a:r>
            <a:r>
              <a:rPr lang="en-US" dirty="0" smtClean="0"/>
              <a:t>pull-out from </a:t>
            </a:r>
            <a:r>
              <a:rPr lang="en-US" dirty="0" smtClean="0"/>
              <a:t>TA daily for reading mastery</a:t>
            </a:r>
          </a:p>
          <a:p>
            <a:pPr lvl="1"/>
            <a:r>
              <a:rPr lang="en-US" dirty="0" smtClean="0"/>
              <a:t>20-30 minutes independent </a:t>
            </a:r>
            <a:r>
              <a:rPr lang="en-US" dirty="0" smtClean="0"/>
              <a:t>reading daily/Raz-kids.com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Plan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home:</a:t>
            </a:r>
          </a:p>
          <a:p>
            <a:pPr lvl="1"/>
            <a:r>
              <a:rPr lang="en-US" dirty="0" smtClean="0"/>
              <a:t>Read to your child every night and sign the reading log</a:t>
            </a:r>
          </a:p>
          <a:p>
            <a:pPr lvl="2"/>
            <a:r>
              <a:rPr lang="en-US" dirty="0" smtClean="0"/>
              <a:t>Pointing to each word, looking for snap words/spelling words</a:t>
            </a:r>
          </a:p>
          <a:p>
            <a:pPr lvl="2"/>
            <a:r>
              <a:rPr lang="en-US" dirty="0" smtClean="0"/>
              <a:t>Use strategies </a:t>
            </a:r>
            <a:r>
              <a:rPr lang="en-US" dirty="0" smtClean="0"/>
              <a:t>bookmark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youtu.be/FjJD1UDwVKg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Let them read to you or independently (depending on level)</a:t>
            </a:r>
          </a:p>
          <a:p>
            <a:pPr lvl="1"/>
            <a:r>
              <a:rPr lang="en-US" dirty="0" smtClean="0"/>
              <a:t>Study snap words/spelling words</a:t>
            </a:r>
          </a:p>
          <a:p>
            <a:pPr lvl="1"/>
            <a:r>
              <a:rPr lang="en-US" dirty="0" smtClean="0"/>
              <a:t>Take-home </a:t>
            </a:r>
            <a:r>
              <a:rPr lang="en-US" dirty="0" smtClean="0"/>
              <a:t>packet</a:t>
            </a:r>
            <a:endParaRPr lang="en-US" dirty="0" smtClean="0"/>
          </a:p>
          <a:p>
            <a:pPr lvl="1"/>
            <a:r>
              <a:rPr lang="en-US" dirty="0" smtClean="0"/>
              <a:t>Raz-kids.com</a:t>
            </a:r>
          </a:p>
          <a:p>
            <a:pPr lvl="2"/>
            <a:r>
              <a:rPr lang="en-US" dirty="0" smtClean="0"/>
              <a:t>Log-in from home</a:t>
            </a:r>
            <a:endParaRPr lang="en-US" dirty="0" smtClean="0"/>
          </a:p>
          <a:p>
            <a:pPr lvl="1"/>
            <a:r>
              <a:rPr lang="en-US" dirty="0" smtClean="0"/>
              <a:t>Daily </a:t>
            </a:r>
            <a:r>
              <a:rPr lang="en-US" dirty="0" smtClean="0"/>
              <a:t>journal to practice writing skills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school:</a:t>
            </a:r>
          </a:p>
          <a:p>
            <a:pPr lvl="1"/>
            <a:r>
              <a:rPr lang="en-US" dirty="0" smtClean="0"/>
              <a:t>Math Investigations </a:t>
            </a:r>
            <a:r>
              <a:rPr lang="en-US" dirty="0" smtClean="0"/>
              <a:t>mini-lessons</a:t>
            </a:r>
            <a:endParaRPr lang="en-US" dirty="0" smtClean="0"/>
          </a:p>
          <a:p>
            <a:pPr lvl="1"/>
            <a:r>
              <a:rPr lang="en-US" dirty="0" smtClean="0"/>
              <a:t>Math workshop activities</a:t>
            </a:r>
          </a:p>
          <a:p>
            <a:pPr lvl="1"/>
            <a:r>
              <a:rPr lang="en-US" dirty="0" smtClean="0"/>
              <a:t>Math activities to practice skills needed</a:t>
            </a:r>
            <a:endParaRPr lang="en-US" dirty="0" smtClean="0"/>
          </a:p>
          <a:p>
            <a:pPr lvl="1"/>
            <a:r>
              <a:rPr lang="en-US" dirty="0" smtClean="0"/>
              <a:t>Small group with Ms. </a:t>
            </a:r>
            <a:r>
              <a:rPr lang="en-US" dirty="0" err="1" smtClean="0"/>
              <a:t>Snoddy</a:t>
            </a:r>
            <a:r>
              <a:rPr lang="en-US" dirty="0" smtClean="0"/>
              <a:t> daily</a:t>
            </a:r>
          </a:p>
          <a:p>
            <a:pPr lvl="1"/>
            <a:r>
              <a:rPr lang="en-US" dirty="0" smtClean="0"/>
              <a:t>Small group with 2 </a:t>
            </a:r>
            <a:r>
              <a:rPr lang="en-US" dirty="0" smtClean="0"/>
              <a:t>Teacher Assistant </a:t>
            </a:r>
            <a:r>
              <a:rPr lang="en-US" dirty="0" smtClean="0"/>
              <a:t>3-5 times a week</a:t>
            </a:r>
          </a:p>
          <a:p>
            <a:pPr lvl="1"/>
            <a:r>
              <a:rPr lang="en-US" dirty="0" smtClean="0"/>
              <a:t>Computer: </a:t>
            </a:r>
            <a:r>
              <a:rPr lang="en-US" dirty="0" smtClean="0"/>
              <a:t>Dreambox.com activities</a:t>
            </a:r>
          </a:p>
          <a:p>
            <a:pPr lvl="2"/>
            <a:r>
              <a:rPr lang="en-US" dirty="0" smtClean="0"/>
              <a:t>Log-in from home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Plan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home:</a:t>
            </a:r>
          </a:p>
          <a:p>
            <a:pPr lvl="1"/>
            <a:r>
              <a:rPr lang="en-US" dirty="0" smtClean="0"/>
              <a:t>Computer: </a:t>
            </a:r>
            <a:r>
              <a:rPr lang="en-US" dirty="0" err="1" smtClean="0"/>
              <a:t>Dreambox</a:t>
            </a:r>
            <a:endParaRPr lang="en-US" dirty="0" smtClean="0"/>
          </a:p>
          <a:p>
            <a:pPr lvl="1"/>
            <a:r>
              <a:rPr lang="en-US" dirty="0" smtClean="0"/>
              <a:t>Integrate addition/subtraction into daily activities</a:t>
            </a:r>
          </a:p>
          <a:p>
            <a:pPr lvl="2"/>
            <a:r>
              <a:rPr lang="en-US" dirty="0" smtClean="0"/>
              <a:t>Label teen numbers around the house</a:t>
            </a:r>
          </a:p>
          <a:p>
            <a:pPr lvl="2"/>
            <a:r>
              <a:rPr lang="en-US" dirty="0" smtClean="0"/>
              <a:t>Solve story problem or addition/subtraction for privileges</a:t>
            </a:r>
          </a:p>
          <a:p>
            <a:pPr lvl="2"/>
            <a:r>
              <a:rPr lang="en-US" dirty="0" smtClean="0"/>
              <a:t>Practice counting aloud to 100 on the way to/from school</a:t>
            </a:r>
          </a:p>
          <a:p>
            <a:pPr lvl="2"/>
            <a:r>
              <a:rPr lang="en-US" dirty="0" smtClean="0"/>
              <a:t>Count out fruit to put in the basket at the grocery story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05" y="2280754"/>
            <a:ext cx="8137327" cy="45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</TotalTime>
  <Words>481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Family Meeting</vt:lpstr>
      <vt:lpstr>Purpose of Meeting</vt:lpstr>
      <vt:lpstr>Where We Are Now</vt:lpstr>
      <vt:lpstr>Future: Where We Need to Be</vt:lpstr>
      <vt:lpstr>Literacy Plan: What We Need to Do</vt:lpstr>
      <vt:lpstr>Literacy Plan continued…</vt:lpstr>
      <vt:lpstr>Math Plan</vt:lpstr>
      <vt:lpstr>Math Plan continued…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Meeting</dc:title>
  <dc:creator>Stephanie Snoddy</dc:creator>
  <cp:lastModifiedBy>Stephanie Snoddy</cp:lastModifiedBy>
  <cp:revision>22</cp:revision>
  <dcterms:created xsi:type="dcterms:W3CDTF">2015-02-15T17:22:20Z</dcterms:created>
  <dcterms:modified xsi:type="dcterms:W3CDTF">2015-03-05T02:28:51Z</dcterms:modified>
</cp:coreProperties>
</file>